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1029533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233" y="2265911"/>
            <a:ext cx="7222524" cy="3127723"/>
          </a:xfrm>
        </p:spPr>
        <p:txBody>
          <a:bodyPr>
            <a:normAutofit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Se informa a la ciudadanía que el Instituto Electoral de Coahuila no ha obtenido ingresos derivados del cobro de impuestos, derechos y/o aprovechamientos.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Estadísticas sobre ingresos derivados de impuestos.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44BBA32-F033-EBFF-ECD5-354192E2AF0E}"/>
              </a:ext>
            </a:extLst>
          </p:cNvPr>
          <p:cNvGrpSpPr/>
          <p:nvPr/>
        </p:nvGrpSpPr>
        <p:grpSpPr>
          <a:xfrm>
            <a:off x="5131220" y="155286"/>
            <a:ext cx="4297980" cy="1073753"/>
            <a:chOff x="7820286" y="994753"/>
            <a:chExt cx="4297980" cy="107375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3C92B952-821F-8561-BB0B-8A69D2A9ECCD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72410959-6ADF-5A90-9BAE-BBB8E5873632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IEC2020</cp:lastModifiedBy>
  <cp:revision>85</cp:revision>
  <dcterms:created xsi:type="dcterms:W3CDTF">2018-06-12T17:38:37Z</dcterms:created>
  <dcterms:modified xsi:type="dcterms:W3CDTF">2024-09-27T19:14:04Z</dcterms:modified>
</cp:coreProperties>
</file>